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7" r:id="rId4"/>
    <p:sldId id="276" r:id="rId5"/>
    <p:sldId id="274" r:id="rId6"/>
    <p:sldId id="273" r:id="rId7"/>
    <p:sldId id="275" r:id="rId8"/>
    <p:sldId id="272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1" r:id="rId22"/>
    <p:sldId id="269" r:id="rId23"/>
    <p:sldId id="27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86709-7EB6-C62D-87A6-BC2F21226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179151A-F4B3-88DD-4D6B-769A1EC48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AA28E1-8345-53DA-925E-70CA6E1B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A2E375-5963-83FC-20D5-3C6E63EB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548538-81DB-D89D-0D58-6673640A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522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C1DB6A-3A5C-C7E1-76FE-F2C9ED83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982FA6-964F-1B87-B526-2E5C3FD76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7DF06-2444-FB08-1489-A380EB2F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E9ED58-F630-F54C-B20B-96E624578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31CD04-A883-9DBC-B273-6C271E1A8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9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3F97418-746C-58EC-A3B2-88D135914C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E8C36E-D3F5-9976-F6DF-F1DB8416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BD415C-9D5C-84C8-08D8-BB2D08875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9EDBD-9927-251F-4B8D-FB269C52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D4822E-22BE-3C83-8CDC-A3B0BBC4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43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85991-40B1-F37B-ACA3-AE9D9777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5699C3-56BB-5AB3-07D4-A503C1E35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612AAD-4348-17B8-14CA-D1D57C4F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B5F93A-9D68-23A1-BB0E-A58B7391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CE2045-B3A8-9F3B-E6E3-698F7DC11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138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2F489-835C-1630-D840-72116094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3A3E6C-DD7E-D7A7-3BEE-0C236B31A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753ED-A49D-7D1F-9709-73C394BDF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ABF1D7-DCA1-29DC-C95F-C008C5746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E38871-4E96-735A-CEC1-543B5861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27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672A8-0EA7-FD2A-E799-0D55CC17C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C156E8-6EE8-46A8-813F-3C6C3C578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B4C4874-95C8-94C2-FC4C-C3BE9A689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C1A40C-3A88-101D-6059-B6252CC0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DCBEFA-CB70-A0DB-BC5B-DAEE7D1B9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6368E3-BF7A-FF75-3FD7-EAB3350C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706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522C3-D86F-0E6A-F69D-150744813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4C3F8B-5EB9-1565-5A68-B22B72481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7E16F6-FC38-3827-318B-A58299E16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81F1CDA-D51B-8E7A-730F-E689A9AFE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45145A-B4B4-1A57-C83F-9B5CB32003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8962A0-326B-9392-5F87-33F5A7629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2E8462-D9D6-6334-28BB-7D773476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3A0189-518F-2F54-817F-C9714ABA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EB5C5-AAB7-6667-C5C5-126A61FF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170CA2-75D4-61C6-3CF1-65F8D23FF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6251B0-FA5D-5F5C-6586-5BEC24FF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B30509-06C5-4A02-3756-FC2C683A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9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4EEC1A-DC4A-DCDA-15B5-80F05918F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4B80CD-B482-4DC6-C1A1-5297DFBBB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369771-8633-B706-4F05-A93471FD3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5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9941B-721B-8530-1045-80BE1A940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A3827-F942-C54F-75D9-3D95A1A9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AD2639-34B1-A8C1-5581-52BAE260E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628E26-1317-08C2-8701-23E189F22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4C45D2-3F87-06A1-7088-273703B4A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79331-5ABA-B2A3-8FB7-D571E6E2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713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855E8-1041-373D-29F4-03C91E46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7EA5CC-6D3F-5FF7-2D02-9AA982E5CA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BFF585-CF85-34A0-9442-FAAA32E0D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65C74D-25DE-A7A3-28F8-B7E1B7FA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A23990-91FA-F360-DC14-236BB1A22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0C5598-D799-C9DE-207C-71EBE43FC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71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AB308C-A7EE-F8C4-CD6C-9A3EB0F0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4EDB93-C375-D049-B4CF-0BD5DE5CD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3DC00D-6313-E627-5C7D-D3B74A2A58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80139-70F3-4AFC-80FA-89AFD4C4E91E}" type="datetimeFigureOut">
              <a:rPr lang="zh-CN" altLang="en-US" smtClean="0"/>
              <a:t>2022/11/2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780B24-531F-2F66-906A-710BD95BFE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685594-D840-263B-6582-B584EBE2C0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F9BEF-4BC7-4564-95C8-9E3D2586FB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95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5D71A-1327-B7D6-A839-C8A9F7024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F07D84-FB8B-BF63-1B44-63A75C2E6B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94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0BA45-38CF-8280-175D-1C02478C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3FA08A-930D-CACF-AF89-853A1557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CD0755-1652-3C91-1F0D-BFF697A66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99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788278-B1F6-B81B-3666-1D2B72A9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416E17-E0B7-64B2-EC7A-1C57A87C7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530B24-7F56-97F3-E20C-13C37866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92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475F0-8E5F-5302-A215-3391FC92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1EFC87-D9CD-A675-07DE-0C8214408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706CD7-6FEC-DDEC-636F-D114B27E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40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7BF9E1-50C5-826E-EEA5-6ABA09180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1A8072-1D44-C5F8-786D-48F0FA507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D52324-8135-6515-9076-6D8A7F96D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1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9DFC1-64FC-A6FF-5B0F-F05F5D79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B4B11-0302-5072-ED19-778D9B869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B2A800-4243-1810-3B50-84F6D071B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43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C0A65-346C-A62A-3CC6-98723BEE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EFF9A4-2CC8-D25D-B9DC-2EB6B4A08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8432E9-4AFD-902E-549C-DE6F694D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D9B09-215D-07D4-EFAF-CFD412688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3C3DE3-DF73-AA02-3B02-80D0F73C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39CBF8-3EAB-2A40-C493-DB9369292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3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6164A6-85D8-6C58-96C1-0E7518E66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C6FDF-01F6-B107-3459-028873784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F5C8CA-CEFA-F566-2A9C-AF3EC71B2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3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4A798-58B9-B562-EEA9-03CA9E94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DD9E1-DB89-8503-741A-55C83ACB0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26A11B-B240-7D65-5468-687EFAB2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06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CAEF6-A5AD-AB0B-06D2-561DBE5E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637454-647A-BD79-2AE4-9FB302F3E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E321C20-3D7E-8FE6-AFF2-F0A16CFB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2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439B89-101E-E0BC-0EDE-410E7BF93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CD1D69-24A9-2ADA-F142-9D5E67E9B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3B22FC-2C70-1F9E-EE67-64034E254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072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3A3E-3C11-999B-B83E-2A466B9DE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A5D3B-0B8A-2AE3-10DB-14FB8E2DC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732AC8-9D91-671D-41E0-C3D73C243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55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481B0-EB43-7DBF-03FC-17EC054CF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8EC469-BD65-8BA9-FA8B-69C2C04BA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53E73F-58EB-148E-441A-6162CD33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54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6C873-6C81-A18F-1B74-8C3A4BC36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D8D3B9-2682-DB32-21E2-7C711CE12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F4C681-440C-9793-4920-01F8114D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2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59C14-B80F-4C1D-F784-1F139F0B8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7E188-DF45-DDE0-A77C-6E77AC4A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E91DC7-DF0D-7C01-1870-8CA1467C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30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641E0-664E-4EDA-6BEB-3F65EB18F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1387DB-FA89-2A9F-5856-32FF2745D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C49B7F-3C4B-769F-45BC-F27C46F38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3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13733-FB3A-E226-2999-61E06404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7E76C0-3051-7674-8122-0DBFA1A75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FB3EF3-BC7D-8CF0-9E5E-6EE228CE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47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49DB7-6E68-D7A7-10AB-118E0334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DCF540-CEB4-798B-83C6-54BC0EFA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F85500-5360-000C-8683-246177C00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6CC97-9A34-D4AF-17D2-F6F573F7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4A4A73-D3F9-8299-0D38-709AD8A2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B4EBC5-6378-B840-FD7C-3ECEF507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54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0C968-BC96-47C0-71F4-4D5C677F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CE71C1-C211-39BE-11F3-6FBAB808A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AAB767-44A2-58BE-F137-2103FEA8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1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2DAF7-1696-DC9C-5E5E-857638AD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38D0CB-4051-02AD-64A0-EA036955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EA3BB9-93CD-C14B-8EAA-F1FA3FDA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37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D2581B-31BB-45F8-5217-D65980B0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5AB653-E101-A13C-6ACE-1BE73FF3C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E66A15-343D-337A-FF12-9F802F3DC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10" y="294498"/>
            <a:ext cx="10689771" cy="601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90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0</Words>
  <Application>Microsoft Office PowerPoint</Application>
  <PresentationFormat>宽屏</PresentationFormat>
  <Paragraphs>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Arial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hui</dc:creator>
  <cp:lastModifiedBy>jiang hui</cp:lastModifiedBy>
  <cp:revision>1</cp:revision>
  <dcterms:created xsi:type="dcterms:W3CDTF">2022-11-02T02:00:21Z</dcterms:created>
  <dcterms:modified xsi:type="dcterms:W3CDTF">2022-11-02T02:33:07Z</dcterms:modified>
</cp:coreProperties>
</file>